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71" r:id="rId8"/>
    <p:sldId id="269" r:id="rId9"/>
    <p:sldId id="265" r:id="rId10"/>
    <p:sldId id="266" r:id="rId11"/>
    <p:sldId id="267" r:id="rId12"/>
    <p:sldId id="270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22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48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5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66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0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3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02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3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90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43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D09E-ADBC-4777-B33F-E2A1F2FCA7E8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280CD-C974-4A41-B0FE-959884352B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19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3" Type="http://schemas.openxmlformats.org/officeDocument/2006/relationships/image" Target="NULL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lang="en-US" altLang="ja-JP" dirty="0">
                <a:latin typeface="+mj-ea"/>
                <a:ea typeface="+mj-ea"/>
              </a:rPr>
              <a:t>5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(10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29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87172" y="326141"/>
            <a:ext cx="738664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曲線と曲面の幾何学第５回です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436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1188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en-US" altLang="ja-JP" sz="2400" dirty="0">
                    <a:solidFill>
                      <a:srgbClr val="FF0000"/>
                    </a:solidFill>
                  </a:rPr>
                  <a:t>(</a:t>
                </a:r>
                <a:r>
                  <a:rPr kumimoji="1" lang="ja-JP" altLang="en-US" sz="2400" dirty="0">
                    <a:solidFill>
                      <a:srgbClr val="FF0000"/>
                    </a:solidFill>
                  </a:rPr>
                  <a:t>親指</a:t>
                </a:r>
                <a:r>
                  <a:rPr kumimoji="1" lang="en-US" altLang="ja-JP" sz="2400" dirty="0">
                    <a:solidFill>
                      <a:srgbClr val="FF0000"/>
                    </a:solidFill>
                  </a:rPr>
                  <a:t>)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118827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26" t="-15789" r="-717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3704528" y="4194317"/>
                <a:ext cx="18333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0" dirty="0">
                    <a:solidFill>
                      <a:srgbClr val="00B050"/>
                    </a:solidFill>
                  </a:rPr>
                  <a:t>(</a:t>
                </a:r>
                <a:r>
                  <a:rPr kumimoji="1" lang="ja-JP" altLang="en-US" sz="2400" b="0" dirty="0">
                    <a:solidFill>
                      <a:srgbClr val="00B050"/>
                    </a:solidFill>
                  </a:rPr>
                  <a:t>人差し指</a:t>
                </a:r>
                <a:r>
                  <a:rPr kumimoji="1" lang="en-US" altLang="ja-JP" sz="2400" b="0" dirty="0">
                    <a:solidFill>
                      <a:srgbClr val="00B050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528" y="4194317"/>
                <a:ext cx="1833387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5333" t="-15789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363241" y="5580992"/>
                <a:ext cx="2017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>
                    <a:solidFill>
                      <a:srgbClr val="C00000"/>
                    </a:solidFill>
                  </a:rPr>
                  <a:t>が張る平面</a:t>
                </a: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241" y="5580992"/>
                <a:ext cx="201721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5000" r="-2115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右手系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6529587" y="4203201"/>
            <a:ext cx="146426" cy="16831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354706" y="4330495"/>
            <a:ext cx="168908" cy="4101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672609" y="4208383"/>
            <a:ext cx="9377" cy="216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6320240" y="4315408"/>
            <a:ext cx="11983" cy="16520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1187172" y="326141"/>
            <a:ext cx="738664" cy="38914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この平面に垂直で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ＶＷと右手系をなすようなベクトルで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391159" y="2918309"/>
                <a:ext cx="11256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中指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159" y="2918309"/>
                <a:ext cx="1125628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081" r="-1081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84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455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455702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980521" y="4203201"/>
                <a:ext cx="5573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521" y="4203201"/>
                <a:ext cx="55739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363241" y="5580992"/>
                <a:ext cx="2017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>
                    <a:solidFill>
                      <a:srgbClr val="C00000"/>
                    </a:solidFill>
                  </a:rPr>
                  <a:t>が張る平面</a:t>
                </a: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241" y="5580992"/>
                <a:ext cx="201721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5000" r="-2115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 flipV="1">
            <a:off x="6529589" y="3193961"/>
            <a:ext cx="0" cy="1352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391159" y="2918309"/>
                <a:ext cx="11159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159" y="2918309"/>
                <a:ext cx="111594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３次元ベクトルの外積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6529587" y="4203201"/>
            <a:ext cx="146426" cy="16831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354706" y="4330495"/>
            <a:ext cx="168908" cy="4101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672609" y="4208383"/>
            <a:ext cx="9377" cy="21676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6320240" y="4315408"/>
            <a:ext cx="11983" cy="16520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平行四辺形 37"/>
          <p:cNvSpPr/>
          <p:nvPr/>
        </p:nvSpPr>
        <p:spPr>
          <a:xfrm rot="1027270">
            <a:off x="5409645" y="3434846"/>
            <a:ext cx="1938840" cy="1036368"/>
          </a:xfrm>
          <a:prstGeom prst="parallelogram">
            <a:avLst>
              <a:gd name="adj" fmla="val 63455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956945" y="1961052"/>
                <a:ext cx="17741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>
                    <a:solidFill>
                      <a:srgbClr val="7030A0"/>
                    </a:solidFill>
                  </a:rPr>
                  <a:t>||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ja-JP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ja-JP" sz="2400" dirty="0">
                    <a:solidFill>
                      <a:srgbClr val="7030A0"/>
                    </a:solidFill>
                  </a:rPr>
                  <a:t>||=</a:t>
                </a:r>
                <a:endParaRPr lang="ja-JP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945" y="1961052"/>
                <a:ext cx="177415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5155" t="-10667" r="-4124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平行四辺形 39"/>
          <p:cNvSpPr/>
          <p:nvPr/>
        </p:nvSpPr>
        <p:spPr>
          <a:xfrm>
            <a:off x="5765736" y="1955515"/>
            <a:ext cx="934504" cy="462964"/>
          </a:xfrm>
          <a:prstGeom prst="parallelogram">
            <a:avLst>
              <a:gd name="adj" fmla="val 63455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910173" y="326141"/>
            <a:ext cx="1015663" cy="39491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その長さがＶとＷが作る平行四辺形の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面積と一致するようなベクトルを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ＶとＷの外積と言います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6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18963" y="2820473"/>
            <a:ext cx="53383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今回は講義ノート以外にＰＤＦでもう一つ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詳しめのノートを用意しましたので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そちらも参考にして下さい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87172" y="326141"/>
            <a:ext cx="738664" cy="23317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図で説明することは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もうあまり無いので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1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077"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前回の問題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41674" y="340267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58644" y="28791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37293" y="27834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4677" y="332532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5295465" y="2863377"/>
            <a:ext cx="801337" cy="3345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893982" y="2749777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i="0" dirty="0">
                    <a:solidFill>
                      <a:srgbClr val="00B050"/>
                    </a:solidFill>
                    <a:latin typeface="+mj-lt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B050"/>
                    </a:solidFill>
                  </a:rPr>
                  <a:t>)</a:t>
                </a:r>
                <a:endParaRPr kumimoji="1"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692" y="3020164"/>
                <a:ext cx="73535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61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)=2k</a:t>
                </a:r>
                <a14:m>
                  <m:oMath xmlns:m="http://schemas.openxmlformats.org/officeDocument/2006/math">
                    <m:r>
                      <a:rPr lang="el-GR" altLang="ja-JP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114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703" y="2284618"/>
                <a:ext cx="73535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6612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>
          <a:xfrm>
            <a:off x="6849495" y="3285128"/>
            <a:ext cx="166770" cy="257096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18144898">
            <a:off x="5896884" y="2686426"/>
            <a:ext cx="343404" cy="401563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4213948">
            <a:off x="5857571" y="2745109"/>
            <a:ext cx="373819" cy="291457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5930009" y="2719190"/>
            <a:ext cx="302727" cy="321970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/楕円 45"/>
          <p:cNvSpPr/>
          <p:nvPr/>
        </p:nvSpPr>
        <p:spPr>
          <a:xfrm>
            <a:off x="5273949" y="3838788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 rot="3987574">
            <a:off x="5536889" y="1734048"/>
            <a:ext cx="908599" cy="3136160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6706306" y="3239084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973137" y="2700872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942997" y="2713284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910173" y="326141"/>
            <a:ext cx="1015663" cy="23637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この閉曲線の回転数は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いくつでしょうか？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の答えですが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5581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 flipV="1">
            <a:off x="5766264" y="2299175"/>
            <a:ext cx="0" cy="2716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847261" y="5642118"/>
                <a:ext cx="19012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数　１？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261" y="5642118"/>
                <a:ext cx="1901269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564" t="-16000" r="-321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地道に確認すると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31" y="220764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35" y="3651525"/>
                <a:ext cx="37774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>
            <a:off x="5423878" y="4020857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7379679" y="2566748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316368" y="3781572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560003" y="323443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60182" y="245223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5465" y="390461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454071" y="4000567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314592" y="3791481"/>
                <a:ext cx="1324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r>
                  <a:rPr kumimoji="1" lang="en-US" altLang="ja-JP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kumimoji="1" lang="ja-JP" altLang="en-US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592" y="3791481"/>
                <a:ext cx="132405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147" t="-13115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B050"/>
                    </a:solidFill>
                  </a:rPr>
                  <a:t>θ(</a:t>
                </a:r>
                <a:r>
                  <a:rPr kumimoji="1" lang="en-US" altLang="ja-JP" i="1" dirty="0">
                    <a:solidFill>
                      <a:srgbClr val="00B050"/>
                    </a:solidFill>
                  </a:rPr>
                  <a:t>L</a:t>
                </a:r>
                <a:r>
                  <a:rPr kumimoji="1"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kumimoji="1" lang="ja-JP" altLang="en-US" dirty="0">
                    <a:solidFill>
                      <a:srgbClr val="00B050"/>
                    </a:solidFill>
                  </a:rPr>
                  <a:t>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632" y="4073040"/>
                <a:ext cx="107684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114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7689400" y="2079340"/>
                <a:ext cx="1300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r>
                  <a:rPr lang="en-US" altLang="ja-JP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altLang="ja-JP" dirty="0">
                    <a:solidFill>
                      <a:srgbClr val="00B050"/>
                    </a:solidFill>
                  </a:rPr>
                  <a:t>=2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400" y="2079340"/>
                <a:ext cx="130043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738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863" y="364136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(0)=0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95" y="4102952"/>
                <a:ext cx="801823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687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/楕円 45"/>
          <p:cNvSpPr/>
          <p:nvPr/>
        </p:nvSpPr>
        <p:spPr>
          <a:xfrm>
            <a:off x="5273949" y="3838788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 rot="3987574">
            <a:off x="5536889" y="1734048"/>
            <a:ext cx="908599" cy="3136160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5573743" y="3626310"/>
            <a:ext cx="323556" cy="3235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633174" y="326141"/>
            <a:ext cx="1292662" cy="36830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軸正方向を向くたびに確認すると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意外と回っていないような感じです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８の字っぽいところが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多いからかも知れませんが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93110" y="369680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5774596" y="3817532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7322848" y="2543378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5728210" y="3836191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174932" y="367385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51" name="直線矢印コネクタ 50"/>
          <p:cNvCxnSpPr/>
          <p:nvPr/>
        </p:nvCxnSpPr>
        <p:spPr>
          <a:xfrm flipV="1">
            <a:off x="5357241" y="3779303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4706848" y="3327242"/>
            <a:ext cx="814562" cy="117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4743853" y="3353595"/>
            <a:ext cx="1859605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5968090" y="3388447"/>
                <a:ext cx="1300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)=2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090" y="3388447"/>
                <a:ext cx="1300430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756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4022830" y="2917024"/>
                <a:ext cx="13004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solidFill>
                      <a:srgbClr val="00B050"/>
                    </a:solidFill>
                  </a:rPr>
                  <a:t>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rgbClr val="00B050"/>
                    </a:solidFill>
                  </a:rPr>
                  <a:t>)</a:t>
                </a:r>
                <a:r>
                  <a:rPr lang="en-US" altLang="ja-JP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altLang="ja-JP" dirty="0">
                    <a:solidFill>
                      <a:srgbClr val="00B050"/>
                    </a:solidFill>
                  </a:rPr>
                  <a:t>=2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endParaRPr lang="ja-JP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830" y="2917024"/>
                <a:ext cx="1300430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4225" t="-10000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矢印コネクタ 56"/>
          <p:cNvCxnSpPr/>
          <p:nvPr/>
        </p:nvCxnSpPr>
        <p:spPr>
          <a:xfrm>
            <a:off x="4308614" y="3657598"/>
            <a:ext cx="29621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 1"/>
          <p:cNvSpPr/>
          <p:nvPr/>
        </p:nvSpPr>
        <p:spPr>
          <a:xfrm rot="3987574">
            <a:off x="5536889" y="1734048"/>
            <a:ext cx="908599" cy="3136160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910173" y="326141"/>
            <a:ext cx="1015663" cy="36782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でも今イチ信じられない感じなので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閉曲線を座標軸から取り出して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滑らかに変形してみましょう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閉曲線を取り出し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077"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0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 1"/>
          <p:cNvSpPr/>
          <p:nvPr/>
        </p:nvSpPr>
        <p:spPr>
          <a:xfrm rot="3987574">
            <a:off x="4391625" y="628148"/>
            <a:ext cx="3605047" cy="5314241"/>
          </a:xfrm>
          <a:custGeom>
            <a:avLst/>
            <a:gdLst>
              <a:gd name="connsiteX0" fmla="*/ 539941 w 2171826"/>
              <a:gd name="connsiteY0" fmla="*/ 3083363 h 3492547"/>
              <a:gd name="connsiteX1" fmla="*/ 2157726 w 2171826"/>
              <a:gd name="connsiteY1" fmla="*/ 2619129 h 3492547"/>
              <a:gd name="connsiteX2" fmla="*/ 990107 w 2171826"/>
              <a:gd name="connsiteY2" fmla="*/ 1817271 h 3492547"/>
              <a:gd name="connsiteX3" fmla="*/ 568076 w 2171826"/>
              <a:gd name="connsiteY3" fmla="*/ 2492520 h 3492547"/>
              <a:gd name="connsiteX4" fmla="*/ 1904507 w 2171826"/>
              <a:gd name="connsiteY4" fmla="*/ 2281504 h 3492547"/>
              <a:gd name="connsiteX5" fmla="*/ 2059252 w 2171826"/>
              <a:gd name="connsiteY5" fmla="*/ 790329 h 3492547"/>
              <a:gd name="connsiteX6" fmla="*/ 596212 w 2171826"/>
              <a:gd name="connsiteY6" fmla="*/ 832532 h 3492547"/>
              <a:gd name="connsiteX7" fmla="*/ 750956 w 2171826"/>
              <a:gd name="connsiteY7" fmla="*/ 2538 h 3492547"/>
              <a:gd name="connsiteX8" fmla="*/ 835363 w 2171826"/>
              <a:gd name="connsiteY8" fmla="*/ 1142021 h 3492547"/>
              <a:gd name="connsiteX9" fmla="*/ 961972 w 2171826"/>
              <a:gd name="connsiteY9" fmla="*/ 2450317 h 3492547"/>
              <a:gd name="connsiteX10" fmla="*/ 1609086 w 2171826"/>
              <a:gd name="connsiteY10" fmla="*/ 2590994 h 3492547"/>
              <a:gd name="connsiteX11" fmla="*/ 1637221 w 2171826"/>
              <a:gd name="connsiteY11" fmla="*/ 1564052 h 3492547"/>
              <a:gd name="connsiteX12" fmla="*/ 314858 w 2171826"/>
              <a:gd name="connsiteY12" fmla="*/ 1465578 h 3492547"/>
              <a:gd name="connsiteX13" fmla="*/ 469603 w 2171826"/>
              <a:gd name="connsiteY13" fmla="*/ 3125566 h 3492547"/>
              <a:gd name="connsiteX14" fmla="*/ 258587 w 2171826"/>
              <a:gd name="connsiteY14" fmla="*/ 3491326 h 3492547"/>
              <a:gd name="connsiteX15" fmla="*/ 5369 w 2171826"/>
              <a:gd name="connsiteY15" fmla="*/ 3069295 h 3492547"/>
              <a:gd name="connsiteX16" fmla="*/ 539941 w 2171826"/>
              <a:gd name="connsiteY16" fmla="*/ 3083363 h 349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826" h="3492547">
                <a:moveTo>
                  <a:pt x="539941" y="3083363"/>
                </a:moveTo>
                <a:cubicBezTo>
                  <a:pt x="898667" y="3008335"/>
                  <a:pt x="2082698" y="2830144"/>
                  <a:pt x="2157726" y="2619129"/>
                </a:cubicBezTo>
                <a:cubicBezTo>
                  <a:pt x="2232754" y="2408114"/>
                  <a:pt x="1255049" y="1838372"/>
                  <a:pt x="990107" y="1817271"/>
                </a:cubicBezTo>
                <a:cubicBezTo>
                  <a:pt x="725165" y="1796169"/>
                  <a:pt x="415676" y="2415148"/>
                  <a:pt x="568076" y="2492520"/>
                </a:cubicBezTo>
                <a:cubicBezTo>
                  <a:pt x="720476" y="2569892"/>
                  <a:pt x="1655978" y="2565202"/>
                  <a:pt x="1904507" y="2281504"/>
                </a:cubicBezTo>
                <a:cubicBezTo>
                  <a:pt x="2153036" y="1997805"/>
                  <a:pt x="2277301" y="1031824"/>
                  <a:pt x="2059252" y="790329"/>
                </a:cubicBezTo>
                <a:cubicBezTo>
                  <a:pt x="1841203" y="548834"/>
                  <a:pt x="814261" y="963831"/>
                  <a:pt x="596212" y="832532"/>
                </a:cubicBezTo>
                <a:cubicBezTo>
                  <a:pt x="378163" y="701233"/>
                  <a:pt x="711098" y="-49044"/>
                  <a:pt x="750956" y="2538"/>
                </a:cubicBezTo>
                <a:cubicBezTo>
                  <a:pt x="790815" y="54119"/>
                  <a:pt x="800194" y="734058"/>
                  <a:pt x="835363" y="1142021"/>
                </a:cubicBezTo>
                <a:cubicBezTo>
                  <a:pt x="870532" y="1549984"/>
                  <a:pt x="833018" y="2208821"/>
                  <a:pt x="961972" y="2450317"/>
                </a:cubicBezTo>
                <a:cubicBezTo>
                  <a:pt x="1090926" y="2691813"/>
                  <a:pt x="1496545" y="2738705"/>
                  <a:pt x="1609086" y="2590994"/>
                </a:cubicBezTo>
                <a:cubicBezTo>
                  <a:pt x="1721627" y="2443283"/>
                  <a:pt x="1852926" y="1751621"/>
                  <a:pt x="1637221" y="1564052"/>
                </a:cubicBezTo>
                <a:cubicBezTo>
                  <a:pt x="1421516" y="1376483"/>
                  <a:pt x="509461" y="1205326"/>
                  <a:pt x="314858" y="1465578"/>
                </a:cubicBezTo>
                <a:cubicBezTo>
                  <a:pt x="120255" y="1725830"/>
                  <a:pt x="478981" y="2787941"/>
                  <a:pt x="469603" y="3125566"/>
                </a:cubicBezTo>
                <a:cubicBezTo>
                  <a:pt x="460225" y="3463191"/>
                  <a:pt x="335959" y="3500704"/>
                  <a:pt x="258587" y="3491326"/>
                </a:cubicBezTo>
                <a:cubicBezTo>
                  <a:pt x="181215" y="3481948"/>
                  <a:pt x="-36834" y="3137289"/>
                  <a:pt x="5369" y="3069295"/>
                </a:cubicBezTo>
                <a:cubicBezTo>
                  <a:pt x="47572" y="3001301"/>
                  <a:pt x="181215" y="3158391"/>
                  <a:pt x="539941" y="308336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910173" y="326141"/>
            <a:ext cx="1015663" cy="4181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滑らかな変形では回転数は変わりません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とりあえず縦に引き伸ばして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見やすくし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まず上下に伸ばして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077"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63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4937625" y="2781837"/>
            <a:ext cx="1069417" cy="24341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3741313" y="2485619"/>
            <a:ext cx="3902298" cy="27303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7338812" y="1931831"/>
            <a:ext cx="800637" cy="744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 rot="2768651">
            <a:off x="5282943" y="2103229"/>
            <a:ext cx="800637" cy="28663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245475" y="1931831"/>
            <a:ext cx="800637" cy="744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187172" y="326141"/>
            <a:ext cx="738664" cy="32181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ちょっとだけ大胆に変形すると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こんな感じになります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さらに大胆に変形すると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回転数</m:t>
                    </m:r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？</a:t>
                </a:r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077"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38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4937625" y="2781837"/>
            <a:ext cx="1069417" cy="24341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3741313" y="2485619"/>
            <a:ext cx="3902298" cy="27303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7338812" y="1931831"/>
            <a:ext cx="800637" cy="744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 rot="2768651">
            <a:off x="5282943" y="2103229"/>
            <a:ext cx="800637" cy="28663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245475" y="1931831"/>
            <a:ext cx="800637" cy="744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7739130" y="3625399"/>
            <a:ext cx="12879" cy="45076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6335731" y="3174637"/>
            <a:ext cx="311889" cy="45076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3065171" y="1745088"/>
            <a:ext cx="360608" cy="49680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7965811" y="1757967"/>
            <a:ext cx="379699" cy="49680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6007042" y="4327295"/>
            <a:ext cx="95104" cy="4643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0910173" y="326141"/>
            <a:ext cx="1015663" cy="32181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左回りのパーツが３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右回りのパーツが２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なので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３引く２で確かに１です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３－２＝１</m:t>
                      </m:r>
                    </m:oMath>
                  </m:oMathPara>
                </a14:m>
                <a:endParaRPr lang="en-US" altLang="ja-JP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78" y="5635866"/>
                <a:ext cx="1580972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/>
          <p:cNvSpPr txBox="1"/>
          <p:nvPr/>
        </p:nvSpPr>
        <p:spPr>
          <a:xfrm>
            <a:off x="3769812" y="467667"/>
            <a:ext cx="391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パーツ毎にカウントすると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2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455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455702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980521" y="4203201"/>
                <a:ext cx="5573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521" y="4203201"/>
                <a:ext cx="55739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/>
          <p:cNvSpPr txBox="1"/>
          <p:nvPr/>
        </p:nvSpPr>
        <p:spPr>
          <a:xfrm>
            <a:off x="3769812" y="467667"/>
            <a:ext cx="3916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一次独立な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３次元ベクトル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33174" y="326141"/>
            <a:ext cx="1292662" cy="38770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さて今回の主題は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３次元ベクトルの外積のおさらいです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二つの一次独立な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３次元ベクトルＶとＷに対して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/>
          <p:cNvCxnSpPr/>
          <p:nvPr/>
        </p:nvCxnSpPr>
        <p:spPr>
          <a:xfrm flipV="1">
            <a:off x="6529589" y="3709115"/>
            <a:ext cx="991673" cy="8371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53" y="4556700"/>
                <a:ext cx="423513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458075" y="3741536"/>
                <a:ext cx="455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075" y="3741536"/>
                <a:ext cx="455702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980521" y="4203201"/>
                <a:ext cx="5573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521" y="4203201"/>
                <a:ext cx="55739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平行四辺形 1"/>
          <p:cNvSpPr/>
          <p:nvPr/>
        </p:nvSpPr>
        <p:spPr>
          <a:xfrm rot="1052601">
            <a:off x="3721624" y="2997784"/>
            <a:ext cx="5615927" cy="2635249"/>
          </a:xfrm>
          <a:prstGeom prst="parallelogram">
            <a:avLst>
              <a:gd name="adj" fmla="val 70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363241" y="5580992"/>
                <a:ext cx="2017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kumimoji="1" lang="en-US" altLang="ja-JP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>
                    <a:solidFill>
                      <a:srgbClr val="C00000"/>
                    </a:solidFill>
                  </a:rPr>
                  <a:t>が張る平面</a:t>
                </a: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241" y="5580992"/>
                <a:ext cx="201721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5000" r="-2115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/>
          <p:cNvSpPr txBox="1"/>
          <p:nvPr/>
        </p:nvSpPr>
        <p:spPr>
          <a:xfrm>
            <a:off x="3769812" y="467667"/>
            <a:ext cx="3916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一次独立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→　</a:t>
            </a:r>
            <a:r>
              <a:rPr lang="ja-JP" altLang="en-US" sz="2400" dirty="0">
                <a:solidFill>
                  <a:srgbClr val="FF0000"/>
                </a:solidFill>
              </a:rPr>
              <a:t>平面を張る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228823" y="4144482"/>
            <a:ext cx="1300766" cy="4017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1464171" y="326141"/>
            <a:ext cx="461665" cy="25882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ＶとＷが張る平面を考え</a:t>
            </a:r>
            <a:endParaRPr lang="en-US" altLang="ja-JP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3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418</Words>
  <Application>Microsoft Office PowerPoint</Application>
  <PresentationFormat>ワイド画面</PresentationFormat>
  <Paragraphs>98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BIZ UDPゴシック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17</cp:revision>
  <dcterms:created xsi:type="dcterms:W3CDTF">2020-11-01T00:34:46Z</dcterms:created>
  <dcterms:modified xsi:type="dcterms:W3CDTF">2024-07-03T08:48:45Z</dcterms:modified>
</cp:coreProperties>
</file>